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656" r:id="rId2"/>
    <p:sldId id="657" r:id="rId3"/>
    <p:sldId id="659" r:id="rId4"/>
    <p:sldId id="658" r:id="rId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7"/>
      <p:bold r:id="rId8"/>
    </p:embeddedFont>
    <p:embeddedFont>
      <p:font typeface="黑体" panose="02010609060101010101" pitchFamily="49" charset="-12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华文彩云" panose="02010800040101010101" pitchFamily="2" charset="-122"/>
      <p:regular r:id="rId14"/>
    </p:embeddedFont>
    <p:embeddedFont>
      <p:font typeface="Broadway" panose="04040905080B02020502" pitchFamily="82" charset="0"/>
      <p:regular r:id="rId15"/>
    </p:embeddedFont>
  </p:embeddedFontLst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5801F"/>
    <a:srgbClr val="B70005"/>
    <a:srgbClr val="F79443"/>
    <a:srgbClr val="F79F57"/>
    <a:srgbClr val="F8A662"/>
    <a:srgbClr val="000000"/>
    <a:srgbClr val="FFE1E2"/>
    <a:srgbClr val="FF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96140" autoAdjust="0"/>
  </p:normalViewPr>
  <p:slideViewPr>
    <p:cSldViewPr>
      <p:cViewPr varScale="1">
        <p:scale>
          <a:sx n="146" d="100"/>
          <a:sy n="146" d="100"/>
        </p:scale>
        <p:origin x="390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22EEACF5-38E4-43F3-AD6C-152E0E6F0F65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7876F83F-2351-41D3-B516-F828B9F065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5161-4F38-42E2-BB6A-DA63B7CCF74F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607C-9CB3-4971-BC25-FE497560FB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7AC2-E409-4C5D-B19B-94CF5354AECD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10FC-7018-4464-BD40-5DC8CAF8DB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E5F2-E6CA-4E72-9774-D6D127AA67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0F5-3EF9-4F58-8E86-156217D01D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6C1F-DB47-4F1F-A88D-18EAE259059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8DE2-70B4-47DF-B941-5EC79761DD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94F8-E8EB-4124-A038-07FA4AF8AA82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D62-9189-4F2D-A23D-D056F2EFEE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037-BBB2-4FAA-81A8-C946BC462FF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7045-791B-4D6B-8A07-D200C31BBE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3298-1B6B-4523-AE7A-547FEC410980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F736-A582-4D99-9D4D-AAA212FBBA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65E6-DFA6-431D-9056-C3947FCE9315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B0AE-4A6E-4354-92CD-DAC40BAEB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8673-8879-47E1-9961-851F1AAF457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FA8-50A8-45A9-9294-BF503ED4F5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8E5F-ADCA-4460-94CB-1B59D77EE334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F88B-3B2C-4609-9234-4352C1DE21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29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EDC6D-AD38-4BC7-8D78-068CEE25FCF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B34066-33C3-4592-BE63-5ED4A080182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7544" y="1323708"/>
            <a:ext cx="5256584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毕业答辩论文题目</a:t>
            </a:r>
          </a:p>
        </p:txBody>
      </p:sp>
      <p:sp>
        <p:nvSpPr>
          <p:cNvPr id="6" name="矩形 5"/>
          <p:cNvSpPr/>
          <p:nvPr/>
        </p:nvSpPr>
        <p:spPr>
          <a:xfrm>
            <a:off x="3809191" y="206769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27784" y="2811680"/>
            <a:ext cx="36004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姓    名： 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号：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院：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专业班级：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指导教师：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3112" y="720386"/>
            <a:ext cx="3420888" cy="3371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届毕业论文（设计）</a:t>
            </a:r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开题答辩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4437163"/>
            <a:ext cx="41764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德修于</a:t>
            </a:r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正 学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贵以真</a:t>
            </a: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63688" y="1178446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anose="04040905080002020502" pitchFamily="82" charset="0"/>
                <a:ea typeface="Adobe Myungjo Std M" pitchFamily="18" charset="-128"/>
              </a:rPr>
              <a:t>1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anose="04040905080002020502" pitchFamily="82" charset="0"/>
              <a:ea typeface="Adobe Myungjo Std M" pitchFamily="18" charset="-128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00288" y="1178446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763688" y="175451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anose="04040905080002020502" pitchFamily="82" charset="0"/>
                <a:ea typeface="Adobe Myungjo Std M" pitchFamily="18" charset="-128"/>
              </a:rPr>
              <a:t>2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anose="04040905080002020502" pitchFamily="82" charset="0"/>
              <a:ea typeface="Adobe Myungjo Std M" pitchFamily="18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00288" y="1754510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63688" y="2330574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anose="04040905080002020502" pitchFamily="82" charset="0"/>
                <a:ea typeface="Adobe Myungjo Std M" pitchFamily="18" charset="-128"/>
              </a:rPr>
              <a:t>3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anose="04040905080002020502" pitchFamily="82" charset="0"/>
              <a:ea typeface="Adobe Myungjo Std M" pitchFamily="18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00288" y="2330574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36687" y="1209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目的意义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687" y="1785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发展情况</a:t>
            </a:r>
          </a:p>
        </p:txBody>
      </p:sp>
      <p:sp>
        <p:nvSpPr>
          <p:cNvPr id="14" name="矩形 13"/>
          <p:cNvSpPr/>
          <p:nvPr/>
        </p:nvSpPr>
        <p:spPr>
          <a:xfrm>
            <a:off x="780727" y="66992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47114"/>
            <a:ext cx="2952328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  <a:latin typeface="+mn-ea"/>
                <a:ea typeface="+mn-ea"/>
              </a:rPr>
              <a:t>2023</a:t>
            </a:r>
            <a:r>
              <a:rPr lang="zh-CN" altLang="en-US" sz="1300" dirty="0" smtClean="0">
                <a:solidFill>
                  <a:schemeClr val="bg1"/>
                </a:solidFill>
                <a:latin typeface="+mn-ea"/>
                <a:ea typeface="+mn-ea"/>
              </a:rPr>
              <a:t>届毕业论文（设计）开题答辩</a:t>
            </a:r>
            <a:endParaRPr lang="zh-CN" altLang="en-US" sz="1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36545" y="2362200"/>
            <a:ext cx="270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进度安排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76" y="47114"/>
            <a:ext cx="2952328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  <a:latin typeface="+mn-ea"/>
                <a:ea typeface="+mn-ea"/>
              </a:rPr>
              <a:t>2023</a:t>
            </a:r>
            <a:r>
              <a:rPr lang="zh-CN" altLang="en-US" sz="1300" dirty="0" smtClean="0">
                <a:solidFill>
                  <a:schemeClr val="bg1"/>
                </a:solidFill>
                <a:latin typeface="+mn-ea"/>
                <a:ea typeface="+mn-ea"/>
              </a:rPr>
              <a:t>届毕业论文（设计）开题答辩</a:t>
            </a:r>
            <a:endParaRPr lang="zh-CN" altLang="en-US" sz="1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75756" y="1170441"/>
            <a:ext cx="439248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zh-CN" altLang="en-US" sz="4800" b="1" noProof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 谢</a:t>
            </a:r>
            <a:endParaRPr lang="de-DE" altLang="zh-CN" sz="4800" b="1" noProof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7114"/>
            <a:ext cx="2952328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  <a:latin typeface="+mn-ea"/>
                <a:ea typeface="+mn-ea"/>
              </a:rPr>
              <a:t>2023</a:t>
            </a:r>
            <a:r>
              <a:rPr lang="zh-CN" altLang="en-US" sz="1300" dirty="0" smtClean="0">
                <a:solidFill>
                  <a:schemeClr val="bg1"/>
                </a:solidFill>
                <a:latin typeface="+mn-ea"/>
                <a:ea typeface="+mn-ea"/>
              </a:rPr>
              <a:t>届毕业论文（设计）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开题答辩</a:t>
            </a: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535076df9b3f9de0c4d3e5f85e13307d17b891"/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8&quot;/&gt;&lt;/object&gt;&lt;object type=&quot;3&quot; unique_id=&quot;10005&quot;&gt;&lt;property id=&quot;20148&quot; value=&quot;5&quot;/&gt;&lt;property id=&quot;20300&quot; value=&quot;Slide 2&quot;/&gt;&lt;property id=&quot;20307&quot; value=&quot;649&quot;/&gt;&lt;/object&gt;&lt;object type=&quot;3&quot; unique_id=&quot;10006&quot;&gt;&lt;property id=&quot;20148&quot; value=&quot;5&quot;/&gt;&lt;property id=&quot;20300&quot; value=&quot;Slide 3&quot;/&gt;&lt;property id=&quot;20307&quot; value=&quot;650&quot;/&gt;&lt;/object&gt;&lt;object type=&quot;3&quot; unique_id=&quot;10007&quot;&gt;&lt;property id=&quot;20148&quot; value=&quot;5&quot;/&gt;&lt;property id=&quot;20300&quot; value=&quot;Slide 4&quot;/&gt;&lt;property id=&quot;20307&quot; value=&quot;651&quot;/&gt;&lt;/object&gt;&lt;object type=&quot;3&quot; unique_id=&quot;10008&quot;&gt;&lt;property id=&quot;20148&quot; value=&quot;5&quot;/&gt;&lt;property id=&quot;20300&quot; value=&quot;Slide 5&quot;/&gt;&lt;property id=&quot;20307&quot; value=&quot;654&quot;/&gt;&lt;/object&gt;&lt;object type=&quot;3&quot; unique_id=&quot;10009&quot;&gt;&lt;property id=&quot;20148&quot; value=&quot;5&quot;/&gt;&lt;property id=&quot;20300&quot; value=&quot;Slide 6&quot;/&gt;&lt;property id=&quot;20307&quot; value=&quot;656&quot;/&gt;&lt;/object&gt;&lt;object type=&quot;3&quot; unique_id=&quot;10010&quot;&gt;&lt;property id=&quot;20148&quot; value=&quot;5&quot;/&gt;&lt;property id=&quot;20300&quot; value=&quot;Slide 7&quot;/&gt;&lt;property id=&quot;20307&quot; value=&quot;657&quot;/&gt;&lt;/object&gt;&lt;object type=&quot;3&quot; unique_id=&quot;10011&quot;&gt;&lt;property id=&quot;20148&quot; value=&quot;5&quot;/&gt;&lt;property id=&quot;20300&quot; value=&quot;Slide 8&quot;/&gt;&lt;property id=&quot;20307&quot; value=&quot;659&quot;/&gt;&lt;/object&gt;&lt;object type=&quot;3&quot; unique_id=&quot;10012&quot;&gt;&lt;property id=&quot;20148&quot; value=&quot;5&quot;/&gt;&lt;property id=&quot;20300&quot; value=&quot;Slide 9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1&quot;/&gt;&lt;/object&gt;&lt;object type=&quot;3&quot; unique_id=&quot;10014&quot;&gt;&lt;property id=&quot;20148&quot; value=&quot;5&quot;/&gt;&lt;property id=&quot;20300&quot; value=&quot;Slide 11&quot;/&gt;&lt;property id=&quot;20307&quot; value=&quot;660&quot;/&gt;&lt;/object&gt;&lt;object type=&quot;3&quot; unique_id=&quot;10015&quot;&gt;&lt;property id=&quot;20148&quot; value=&quot;5&quot;/&gt;&lt;property id=&quot;20300&quot; value=&quot;Slide 12&quot;/&gt;&lt;property id=&quot;20307&quot; value=&quot;65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设置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全屏显示(16:9)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微软雅黑</vt:lpstr>
      <vt:lpstr>Arial</vt:lpstr>
      <vt:lpstr>宋体</vt:lpstr>
      <vt:lpstr>黑体</vt:lpstr>
      <vt:lpstr>Calibri</vt:lpstr>
      <vt:lpstr>华文彩云</vt:lpstr>
      <vt:lpstr>Broadway</vt:lpstr>
      <vt:lpstr>Adobe Myungjo Std M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126PPT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baihao</dc:creator>
  <cp:lastModifiedBy>Administrator</cp:lastModifiedBy>
  <cp:revision>776</cp:revision>
  <dcterms:created xsi:type="dcterms:W3CDTF">2012-04-03T10:05:00Z</dcterms:created>
  <dcterms:modified xsi:type="dcterms:W3CDTF">2023-02-11T02:09:53Z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332D68698E3A45D28FDD7C1D30C6A9C1</vt:lpwstr>
  </property>
</Properties>
</file>